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45671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078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72989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54751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28854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3925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1004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7529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4710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7957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4647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E8D3-8B62-49F3-B7AB-E7F3A36D00E2}" type="datetimeFigureOut">
              <a:rPr lang="es-BO" smtClean="0"/>
              <a:t>18/12/2014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EF6F6-CBB2-4B64-944B-0736DAD6D9F6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5316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844825"/>
            <a:ext cx="7774632" cy="1755626"/>
          </a:xfrm>
        </p:spPr>
        <p:txBody>
          <a:bodyPr>
            <a:normAutofit fontScale="90000"/>
          </a:bodyPr>
          <a:lstStyle/>
          <a:p>
            <a:r>
              <a:rPr lang="es-BO" dirty="0" smtClean="0"/>
              <a:t>PENSAMIENTO MATEMÁTICO,10 ESTRATEGIAS PARA ESTIMULAR SU DESARROLLO</a:t>
            </a:r>
            <a:endParaRPr lang="es-B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506948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6.Plantéales problemas que les supongan un reto o un esfuerzo mental. Han de motivarse con el reto, pero esta dificultad debe estar adecuada a su edad y capacidades, si es demasiado alto, se desmotivarán y puede verse dañado su auto concepto.</a:t>
            </a:r>
          </a:p>
          <a:p>
            <a:r>
              <a:rPr lang="es-BO" dirty="0" smtClean="0"/>
              <a:t>(Considerar la edad y el grado de dificultad de los problemas y/o ejercicios)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6888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7.Haz que reflexionen sobre las cosas y que poco a poco vayan racionalizándolas. Para ello puedes buscar eventos inexplicables y jugar a buscar una explicación lógica.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6955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8.Deja que manipule y emplee cantidades, en situaciones de utilidad. Puedes hacerles pensar en los precios, jugar a adivinar cuantos lápices habrá en un estuche, etc.</a:t>
            </a:r>
          </a:p>
          <a:p>
            <a:r>
              <a:rPr lang="es-BO" dirty="0" smtClean="0"/>
              <a:t>(El mercado el espacio más grande para aprender matemática)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47401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9.Deja que ellos solos se enfrenten a los problemas matemáticos. Puedes darles una pista o guía, pero deben ser ellos mismos los que elaboren el razonamiento que les lleve a la solución.</a:t>
            </a:r>
          </a:p>
          <a:p>
            <a:r>
              <a:rPr lang="es-BO" dirty="0" smtClean="0"/>
              <a:t>(cuesta desarrollar, pero hay que realizar)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57652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10.Animales a imaginar posibilidades y establecer hipótesis. Hazles preguntas del tipo ¿Qué pasaría si….?</a:t>
            </a:r>
          </a:p>
          <a:p>
            <a:endParaRPr lang="es-BO" dirty="0" smtClean="0"/>
          </a:p>
          <a:p>
            <a:r>
              <a:rPr lang="es-BO" dirty="0" smtClean="0"/>
              <a:t> (Busquen respuesta anticipadas ante el problema)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076937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BO" dirty="0" smtClean="0"/>
              <a:t>Pensamiento Matemático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s-BO" dirty="0" smtClean="0"/>
              <a:t>La inteligencia lógico matemática, tiene que ver con la habilidad de trabajar y pensar en términos de </a:t>
            </a:r>
            <a:r>
              <a:rPr lang="es-BO" dirty="0" smtClean="0">
                <a:solidFill>
                  <a:srgbClr val="FF0000"/>
                </a:solidFill>
              </a:rPr>
              <a:t>números</a:t>
            </a:r>
            <a:r>
              <a:rPr lang="es-BO" dirty="0" smtClean="0"/>
              <a:t> y la capacidad de emplear el </a:t>
            </a:r>
            <a:r>
              <a:rPr lang="es-BO" dirty="0" smtClean="0">
                <a:solidFill>
                  <a:srgbClr val="FF0000"/>
                </a:solidFill>
              </a:rPr>
              <a:t>razonamiento lógico.</a:t>
            </a:r>
          </a:p>
          <a:p>
            <a:endParaRPr lang="es-BO" dirty="0" smtClean="0"/>
          </a:p>
          <a:p>
            <a:r>
              <a:rPr lang="es-BO" dirty="0" smtClean="0"/>
              <a:t>Pero este tipo de inteligencia va mucho más allá de las capacidades numéricas, nos aporta importantes beneficios como </a:t>
            </a:r>
            <a:r>
              <a:rPr lang="es-BO" dirty="0" smtClean="0">
                <a:solidFill>
                  <a:srgbClr val="FF0000"/>
                </a:solidFill>
              </a:rPr>
              <a:t>la capacidad de entender conceptos y establecer relaciones basadas en la lógica de forma esquemática y técnica</a:t>
            </a:r>
            <a:r>
              <a:rPr lang="es-BO" dirty="0" smtClean="0"/>
              <a:t>. Implica la capacidad de utilizar de manera casi natural el cálculo, las cuantificaciones, proposiciones o hipótesis. </a:t>
            </a:r>
          </a:p>
          <a:p>
            <a:endParaRPr lang="es-BO" dirty="0" smtClean="0"/>
          </a:p>
          <a:p>
            <a:r>
              <a:rPr lang="es-BO" dirty="0" smtClean="0"/>
              <a:t>Todos nacemos con la capacidad de desarrollar este tipo de inteligencia. Las diferentes capacidades en este sentido van a </a:t>
            </a:r>
            <a:r>
              <a:rPr lang="es-BO" dirty="0" smtClean="0">
                <a:solidFill>
                  <a:srgbClr val="FF0000"/>
                </a:solidFill>
              </a:rPr>
              <a:t>depender de la estimulación recibida</a:t>
            </a:r>
            <a:r>
              <a:rPr lang="es-BO" dirty="0" smtClean="0"/>
              <a:t>. Es importante saber que estas capacidades se pueden y deben entrenar, con una estimulación adecuada se consiguen importantes logros y beneficios.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406878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¿Por qué es importante desarrollar el pensamiento matemático?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BO" dirty="0" smtClean="0"/>
              <a:t>El pensamiento lógico matemático incluye cálculos matemáticos, pensamiento numérico, solucionar problemas, para comprender conceptos abstractos, razonamiento y comprensión de relaciones. Todas estas habilidades van mucho más allá de las matemáticas entendidas como tales, los beneficios de este tipo de pensamiento contribuyen a un desarrollo sano en muchos aspectos y consecución de las metas y logros personales, y con ello al éxito personal.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34425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La inteligencia lógico matemática contribuye a: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BO" dirty="0" smtClean="0"/>
              <a:t>Desarrollo del pensamiento y de la inteligencia.</a:t>
            </a:r>
          </a:p>
          <a:p>
            <a:r>
              <a:rPr lang="es-BO" dirty="0" smtClean="0"/>
              <a:t>Capacidad de solucionar problemas en diferentes ámbitos de la vida, formulando hipótesis y estableciendo predicciones.</a:t>
            </a:r>
          </a:p>
          <a:p>
            <a:r>
              <a:rPr lang="es-BO" dirty="0" smtClean="0"/>
              <a:t>Fomenta la capacidad de razonar, sobre las metas y la forma de planificar para conseguirlo.</a:t>
            </a:r>
          </a:p>
          <a:p>
            <a:r>
              <a:rPr lang="es-BO" dirty="0" smtClean="0"/>
              <a:t>Permite establecer relaciones entre diferentes conceptos y llegar a una comprensión más profunda.</a:t>
            </a:r>
          </a:p>
          <a:p>
            <a:r>
              <a:rPr lang="es-BO" dirty="0" smtClean="0"/>
              <a:t>Proporciona orden y sentido a las acciones y/o decisiones.</a:t>
            </a:r>
          </a:p>
          <a:p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307468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BO" dirty="0" smtClean="0"/>
              <a:t>10 Estrategias para estimular el desarrollo del pensamiento matemático.</a:t>
            </a:r>
            <a:endParaRPr lang="es-B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1.Permite a los niños y niñas manipular y experimentar con diferentes objetos. Deja que se den cuenta de las cualidades de los mismos, sus diferencias y semejanzas (COMPARAR); de esta forma estarán estableciendo relaciones y razonando sin darse cuenta.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496493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2.Emplea actividades para identificar, comparar, clasificar, seriar diferentes objetos de acuerdo con sus características.</a:t>
            </a:r>
          </a:p>
          <a:p>
            <a:r>
              <a:rPr lang="es-BO" dirty="0" smtClean="0"/>
              <a:t>(Nivel inicial)</a:t>
            </a:r>
          </a:p>
          <a:p>
            <a:r>
              <a:rPr lang="es-BO" dirty="0" smtClean="0"/>
              <a:t>Primaria</a:t>
            </a:r>
          </a:p>
          <a:p>
            <a:r>
              <a:rPr lang="es-BO" dirty="0" smtClean="0"/>
              <a:t>Secundaria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451866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3.Muéstrales los efectos sobre las cosas en situaciones cotidianas. Por ejemplo, como al calentar el agua se produce un efecto y se crea vapor porque el agua transforma su estado.</a:t>
            </a:r>
          </a:p>
          <a:p>
            <a:r>
              <a:rPr lang="es-BO" dirty="0" smtClean="0"/>
              <a:t>(Experimentación – observación – conclusión)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1793571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4.Genera ambientes adecuados para la concentración y la observación. </a:t>
            </a:r>
          </a:p>
          <a:p>
            <a:r>
              <a:rPr lang="es-BO" dirty="0" smtClean="0"/>
              <a:t>(La matemática se enseña en espacios adecuados, con una disciplina rígida, concentración absoluta)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265733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BO" dirty="0" smtClean="0"/>
              <a:t>5.Utiliza diferentes juegos que contribuyan al desarrollo de este pensamiento, como sudokus, domino, juegos de cartas, adivinanzas, etc.</a:t>
            </a:r>
          </a:p>
          <a:p>
            <a:r>
              <a:rPr lang="es-BO" dirty="0" smtClean="0"/>
              <a:t>(Juegos que estimulan a la competencia, pero también al cálculo mental)</a:t>
            </a:r>
            <a:endParaRPr lang="es-BO" dirty="0"/>
          </a:p>
        </p:txBody>
      </p:sp>
    </p:spTree>
    <p:extLst>
      <p:ext uri="{BB962C8B-B14F-4D97-AF65-F5344CB8AC3E}">
        <p14:creationId xmlns:p14="http://schemas.microsoft.com/office/powerpoint/2010/main" val="7294219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679</Words>
  <Application>Microsoft Office PowerPoint</Application>
  <PresentationFormat>Presentación en pantalla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Tema de Office</vt:lpstr>
      <vt:lpstr>PENSAMIENTO MATEMÁTICO,10 ESTRATEGIAS PARA ESTIMULAR SU DESARROLLO</vt:lpstr>
      <vt:lpstr>Pensamiento Matemático</vt:lpstr>
      <vt:lpstr>¿Por qué es importante desarrollar el pensamiento matemático?</vt:lpstr>
      <vt:lpstr>La inteligencia lógico matemática contribuye a:</vt:lpstr>
      <vt:lpstr>10 Estrategias para estimular el desarrollo del pensamiento matemático.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PENSAMIENTO MATEMÁTICO,10 ESTRATEGIAAS PARA ESTIMULAR SU DESARROLLAR</dc:title>
  <dc:creator>Luffi</dc:creator>
  <cp:lastModifiedBy>Luffi</cp:lastModifiedBy>
  <cp:revision>4</cp:revision>
  <dcterms:created xsi:type="dcterms:W3CDTF">2014-12-01T23:14:07Z</dcterms:created>
  <dcterms:modified xsi:type="dcterms:W3CDTF">2014-12-18T20:10:46Z</dcterms:modified>
</cp:coreProperties>
</file>